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6" r:id="rId2"/>
    <p:sldId id="319" r:id="rId3"/>
    <p:sldId id="320" r:id="rId4"/>
    <p:sldId id="321" r:id="rId5"/>
    <p:sldId id="322" r:id="rId6"/>
    <p:sldId id="324" r:id="rId7"/>
    <p:sldId id="323" r:id="rId8"/>
    <p:sldId id="317" r:id="rId9"/>
    <p:sldId id="295" r:id="rId10"/>
    <p:sldId id="313" r:id="rId11"/>
    <p:sldId id="314" r:id="rId12"/>
    <p:sldId id="315" r:id="rId13"/>
    <p:sldId id="325" r:id="rId14"/>
    <p:sldId id="311" r:id="rId15"/>
    <p:sldId id="301" r:id="rId16"/>
    <p:sldId id="300" r:id="rId17"/>
    <p:sldId id="297" r:id="rId18"/>
    <p:sldId id="318" r:id="rId19"/>
    <p:sldId id="293" r:id="rId20"/>
    <p:sldId id="31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5438"/>
    <a:srgbClr val="F1E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8348"/>
    <p:restoredTop sz="98949" autoAdjust="0"/>
  </p:normalViewPr>
  <p:slideViewPr>
    <p:cSldViewPr snapToGrid="0" snapToObjects="1">
      <p:cViewPr>
        <p:scale>
          <a:sx n="84" d="100"/>
          <a:sy n="84" d="100"/>
        </p:scale>
        <p:origin x="1728" y="1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6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47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lumns_01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64"/>
          <a:stretch/>
        </p:blipFill>
        <p:spPr>
          <a:xfrm>
            <a:off x="8032180" y="5852999"/>
            <a:ext cx="664145" cy="6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01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me_clean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64"/>
          <a:stretch/>
        </p:blipFill>
        <p:spPr>
          <a:xfrm>
            <a:off x="8032180" y="5852999"/>
            <a:ext cx="664145" cy="60230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53939" y="3357563"/>
            <a:ext cx="8242386" cy="169164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tIns="0" anchor="t" anchorCtr="0">
            <a:noAutofit/>
          </a:bodyPr>
          <a:lstStyle>
            <a:lvl1pPr algn="l">
              <a:lnSpc>
                <a:spcPts val="3900"/>
              </a:lnSpc>
              <a:defRPr sz="3600" b="0" spc="-100" baseline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45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77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2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5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1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2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9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FE9FE-5581-BB49-8139-802A59FB9ED6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110E8-80E9-364C-B66E-13E66F74B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6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hyperlink" Target="http://www.ted.com/talks/seth_godin_on_the_tribes_we_lea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3692324"/>
            <a:ext cx="9144000" cy="1632030"/>
          </a:xfrm>
        </p:spPr>
        <p:txBody>
          <a:bodyPr lIns="0" rIns="0" bIns="0" anchor="ctr">
            <a:noAutofit/>
          </a:bodyPr>
          <a:lstStyle/>
          <a:p>
            <a:pPr algn="ctr"/>
            <a:r>
              <a:rPr lang="en-US" sz="6000" smtClean="0">
                <a:latin typeface="Montserrat" charset="0"/>
                <a:ea typeface="Montserrat" charset="0"/>
                <a:cs typeface="Montserrat" charset="0"/>
              </a:rPr>
              <a:t>High Level Thoughts</a:t>
            </a:r>
            <a:endParaRPr lang="en-US" sz="6000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7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ublic-speaking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97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74672" y="5532182"/>
            <a:ext cx="18133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Share</a:t>
            </a:r>
            <a:endParaRPr lang="en-US" sz="44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8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vers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8670" cy="60383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5197" y="5841676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Tell Stories</a:t>
            </a:r>
            <a:endParaRPr lang="en-US" sz="44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82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5786-lo-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920"/>
          </a:xfrm>
          <a:solidFill>
            <a:schemeClr val="tx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Your brain’s natural “save</a:t>
            </a:r>
            <a:r>
              <a:rPr lang="en-US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” </a:t>
            </a:r>
            <a:r>
              <a:rPr lang="en-US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button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r="1287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Kilo-girl-hours</a:t>
            </a:r>
            <a:endParaRPr lang="en-US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6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410564"/>
            <a:ext cx="6896100" cy="551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7600" y="5922364"/>
            <a:ext cx="750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Seth Godin: The tribes we lead</a:t>
            </a:r>
          </a:p>
          <a:p>
            <a:r>
              <a:rPr lang="en-US" dirty="0">
                <a:hlinkClick r:id="rId3"/>
              </a:rPr>
              <a:t>http://www.ted.com/talks/seth_godin_on_the_tribes_we_lead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23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r="583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02421" y="1562583"/>
            <a:ext cx="5139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 smtClean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Kawasaki</a:t>
            </a:r>
          </a:p>
          <a:p>
            <a:r>
              <a:rPr lang="en-US" sz="6000" dirty="0" smtClean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   10 slides</a:t>
            </a:r>
          </a:p>
          <a:p>
            <a:r>
              <a:rPr lang="en-US" sz="6000" dirty="0" smtClean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   20 minutes</a:t>
            </a:r>
          </a:p>
          <a:p>
            <a:r>
              <a:rPr lang="en-US" sz="6000" dirty="0" smtClean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   30 font</a:t>
            </a:r>
          </a:p>
        </p:txBody>
      </p:sp>
    </p:spTree>
    <p:extLst>
      <p:ext uri="{BB962C8B-B14F-4D97-AF65-F5344CB8AC3E}">
        <p14:creationId xmlns:p14="http://schemas.microsoft.com/office/powerpoint/2010/main" val="2149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33532" y="1536174"/>
            <a:ext cx="6676936" cy="3785652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i="1" dirty="0" smtClean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edX</a:t>
            </a:r>
          </a:p>
          <a:p>
            <a:r>
              <a:rPr lang="en-US" sz="6000" dirty="0" smtClean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   6 minutes</a:t>
            </a:r>
          </a:p>
          <a:p>
            <a:r>
              <a:rPr lang="en-US" sz="6000" dirty="0" smtClean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   Speak fast</a:t>
            </a:r>
          </a:p>
          <a:p>
            <a:r>
              <a:rPr lang="en-US" sz="6000" dirty="0" smtClean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   No PowerPoint</a:t>
            </a:r>
          </a:p>
        </p:txBody>
      </p:sp>
    </p:spTree>
    <p:extLst>
      <p:ext uri="{BB962C8B-B14F-4D97-AF65-F5344CB8AC3E}">
        <p14:creationId xmlns:p14="http://schemas.microsoft.com/office/powerpoint/2010/main" val="255688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00108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760" y="5871278"/>
            <a:ext cx="74863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Images have higher recall</a:t>
            </a:r>
            <a:endParaRPr lang="en-US" sz="44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7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91327"/>
            <a:ext cx="9144000" cy="1143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What works for </a:t>
            </a:r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en-US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, </a:t>
            </a:r>
            <a:br>
              <a:rPr lang="en-US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will not </a:t>
            </a:r>
            <a:r>
              <a:rPr lang="en-US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work for others</a:t>
            </a:r>
          </a:p>
        </p:txBody>
      </p:sp>
    </p:spTree>
    <p:extLst>
      <p:ext uri="{BB962C8B-B14F-4D97-AF65-F5344CB8AC3E}">
        <p14:creationId xmlns:p14="http://schemas.microsoft.com/office/powerpoint/2010/main" val="732211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Closing Thoughts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Passion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is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contagious</a:t>
            </a:r>
          </a:p>
          <a:p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We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are wired for stories</a:t>
            </a:r>
          </a:p>
          <a:p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Your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brain’s natural “save” button</a:t>
            </a:r>
          </a:p>
          <a:p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Pictures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are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superior.</a:t>
            </a:r>
          </a:p>
          <a:p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10-20-30</a:t>
            </a:r>
          </a:p>
          <a:p>
            <a:r>
              <a:rPr lang="en-US" dirty="0" err="1" smtClean="0">
                <a:latin typeface="Montserrat" charset="0"/>
                <a:ea typeface="Montserrat" charset="0"/>
                <a:cs typeface="Montserrat" charset="0"/>
              </a:rPr>
              <a:t>edX</a:t>
            </a:r>
            <a:endParaRPr lang="en-US" dirty="0" smtClean="0"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Consider videos</a:t>
            </a:r>
          </a:p>
        </p:txBody>
      </p:sp>
    </p:spTree>
    <p:extLst>
      <p:ext uri="{BB962C8B-B14F-4D97-AF65-F5344CB8AC3E}">
        <p14:creationId xmlns:p14="http://schemas.microsoft.com/office/powerpoint/2010/main" val="234004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60248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31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Inspire</a:t>
            </a:r>
            <a:endParaRPr lang="en-US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755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48" y="309091"/>
            <a:ext cx="4121105" cy="6239818"/>
          </a:xfrm>
          <a:prstGeom prst="rect">
            <a:avLst/>
          </a:prstGeom>
          <a:ln w="38100" cmpd="sng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96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254891"/>
            <a:ext cx="8848725" cy="51720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Career Path Awareness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07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We use the wrong language</a:t>
            </a:r>
            <a:endParaRPr lang="en-US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17638"/>
            <a:ext cx="6400800" cy="47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2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" t="88" r="8797" b="-88"/>
          <a:stretch/>
        </p:blipFill>
        <p:spPr>
          <a:xfrm>
            <a:off x="-1" y="6032"/>
            <a:ext cx="9144001" cy="6851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58"/>
            <a:ext cx="9144000" cy="1143000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We are targeting the 5%</a:t>
            </a:r>
            <a:endParaRPr lang="en-US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10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822642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The identity thing </a:t>
            </a:r>
            <a:r>
              <a:rPr lang="mr-IN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…</a:t>
            </a:r>
            <a:endParaRPr lang="en-US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4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Beautiful Patterns</a:t>
            </a:r>
            <a:endParaRPr lang="en-US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The reason for the name </a:t>
            </a:r>
            <a:r>
              <a:rPr lang="mr-IN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…</a:t>
            </a:r>
            <a:endParaRPr lang="en-US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53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2651"/>
            <a:ext cx="9175289" cy="553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2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10516_MIT-Lewin_DR_27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22013" y="5881189"/>
            <a:ext cx="23631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Passion</a:t>
            </a:r>
            <a:endParaRPr lang="en-US" sz="44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88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106</Words>
  <Application>Microsoft Macintosh PowerPoint</Application>
  <PresentationFormat>On-screen Show (4:3)</PresentationFormat>
  <Paragraphs>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Montserrat</vt:lpstr>
      <vt:lpstr>Arial</vt:lpstr>
      <vt:lpstr>Office Theme</vt:lpstr>
      <vt:lpstr>High Level Thoughts</vt:lpstr>
      <vt:lpstr>Inspire</vt:lpstr>
      <vt:lpstr>Career Path Awareness</vt:lpstr>
      <vt:lpstr>We use the wrong language</vt:lpstr>
      <vt:lpstr>We are targeting the 5%</vt:lpstr>
      <vt:lpstr>The identity thing …</vt:lpstr>
      <vt:lpstr>Beautiful Patterns</vt:lpstr>
      <vt:lpstr>PowerPoint Presentation</vt:lpstr>
      <vt:lpstr>PowerPoint Presentation</vt:lpstr>
      <vt:lpstr>PowerPoint Presentation</vt:lpstr>
      <vt:lpstr>PowerPoint Presentation</vt:lpstr>
      <vt:lpstr>Your brain’s natural “save” button</vt:lpstr>
      <vt:lpstr>Kilo-girl-hours</vt:lpstr>
      <vt:lpstr>PowerPoint Presentation</vt:lpstr>
      <vt:lpstr>PowerPoint Presentation</vt:lpstr>
      <vt:lpstr>PowerPoint Presentation</vt:lpstr>
      <vt:lpstr>PowerPoint Presentation</vt:lpstr>
      <vt:lpstr>What works for you,  will not work for others</vt:lpstr>
      <vt:lpstr>Closing Thoughts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abel -</dc:creator>
  <cp:lastModifiedBy>Microsoft Office User</cp:lastModifiedBy>
  <cp:revision>81</cp:revision>
  <dcterms:created xsi:type="dcterms:W3CDTF">2013-09-18T15:51:53Z</dcterms:created>
  <dcterms:modified xsi:type="dcterms:W3CDTF">2018-05-03T18:09:16Z</dcterms:modified>
</cp:coreProperties>
</file>